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73" r:id="rId2"/>
    <p:sldId id="338" r:id="rId3"/>
    <p:sldId id="339" r:id="rId4"/>
    <p:sldId id="274" r:id="rId5"/>
    <p:sldId id="33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340" r:id="rId15"/>
    <p:sldId id="283" r:id="rId16"/>
    <p:sldId id="284" r:id="rId17"/>
    <p:sldId id="285" r:id="rId18"/>
    <p:sldId id="286" r:id="rId19"/>
    <p:sldId id="327" r:id="rId20"/>
    <p:sldId id="287" r:id="rId21"/>
    <p:sldId id="289" r:id="rId22"/>
    <p:sldId id="290" r:id="rId23"/>
    <p:sldId id="291" r:id="rId24"/>
    <p:sldId id="292" r:id="rId25"/>
    <p:sldId id="294" r:id="rId26"/>
    <p:sldId id="326" r:id="rId27"/>
    <p:sldId id="296" r:id="rId28"/>
    <p:sldId id="297" r:id="rId29"/>
    <p:sldId id="298" r:id="rId30"/>
    <p:sldId id="328" r:id="rId31"/>
    <p:sldId id="329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30" r:id="rId45"/>
    <p:sldId id="337" r:id="rId46"/>
    <p:sldId id="34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8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 showGuides="1">
      <p:cViewPr varScale="1">
        <p:scale>
          <a:sx n="111" d="100"/>
          <a:sy n="111" d="100"/>
        </p:scale>
        <p:origin x="-1614" y="-78"/>
      </p:cViewPr>
      <p:guideLst>
        <p:guide orient="horz" pos="2168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FDA3-66EE-524A-A4CB-F517595DDAAB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D50-F646-474F-83B0-A1AC8983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47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43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53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41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20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87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29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29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5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20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4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36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3A7F-606C-D949-9FE8-BF7B1FF68D8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56E4-83B6-FC4D-8221-21F9B8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0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4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PONY Baseball &amp; Softball</a:t>
            </a:r>
            <a:br>
              <a:rPr lang="en-US" dirty="0"/>
            </a:br>
            <a:r>
              <a:rPr lang="en-US" dirty="0"/>
              <a:t>Tournament Team Eligibility Affidavit (TTEA)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2148" y="5037863"/>
            <a:ext cx="1831046" cy="1833194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 rot="5400000">
            <a:off x="1074" y="-15412"/>
            <a:ext cx="1831046" cy="1833194"/>
          </a:xfrm>
          <a:prstGeom prst="rtTriangl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16200000">
            <a:off x="7337378" y="5024579"/>
            <a:ext cx="1831046" cy="1833194"/>
          </a:xfrm>
          <a:prstGeom prst="rtTriangl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/>
        </p:nvSpPr>
        <p:spPr>
          <a:xfrm rot="10800000">
            <a:off x="7337378" y="0"/>
            <a:ext cx="1831046" cy="1833194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PONY-ProtectOurNationsYouth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9986" y="316772"/>
            <a:ext cx="3653174" cy="25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18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League Information (Part 2)</a:t>
            </a:r>
            <a:br>
              <a:rPr lang="en-US" dirty="0"/>
            </a:br>
            <a:r>
              <a:rPr lang="en-US" dirty="0"/>
              <a:t>Enter League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9717" b="20077"/>
          <a:stretch/>
        </p:blipFill>
        <p:spPr>
          <a:xfrm>
            <a:off x="1104408" y="2002604"/>
            <a:ext cx="6900840" cy="41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18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01" y="1577805"/>
            <a:ext cx="7687924" cy="306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League Information (Part 3)</a:t>
            </a:r>
            <a:br>
              <a:rPr lang="en-US" dirty="0"/>
            </a:br>
            <a:r>
              <a:rPr lang="en-US" dirty="0"/>
              <a:t>Create Login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078" y="4902080"/>
            <a:ext cx="891221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Create a User Name under Login. Click on Register.</a:t>
            </a:r>
          </a:p>
          <a:p>
            <a:pPr algn="ctr"/>
            <a:r>
              <a:rPr lang="en-US" sz="3200" dirty="0"/>
              <a:t>User Name must be unique.</a:t>
            </a:r>
          </a:p>
          <a:p>
            <a:pPr algn="ctr"/>
            <a:r>
              <a:rPr lang="en-US" sz="3200" dirty="0"/>
              <a:t>This will be the User Name for your League Account.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9338" y="3607431"/>
            <a:ext cx="1981200" cy="622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2474" y="3335198"/>
            <a:ext cx="1334235" cy="5131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059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Successfully Created League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" r="275"/>
          <a:stretch/>
        </p:blipFill>
        <p:spPr>
          <a:xfrm>
            <a:off x="1107362" y="2414697"/>
            <a:ext cx="6903876" cy="2581055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B694115-27DE-5F48-A246-9829EF4C8E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5834" y="5554387"/>
            <a:ext cx="40641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CHECK YOUR EMAIL!</a:t>
            </a:r>
          </a:p>
        </p:txBody>
      </p:sp>
    </p:spTree>
    <p:extLst>
      <p:ext uri="{BB962C8B-B14F-4D97-AF65-F5344CB8AC3E}">
        <p14:creationId xmlns:p14="http://schemas.microsoft.com/office/powerpoint/2010/main" xmlns="" val="290567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Automated Email to League Contact</a:t>
            </a:r>
            <a:br>
              <a:rPr lang="en-US" dirty="0"/>
            </a:br>
            <a:r>
              <a:rPr lang="en-US" dirty="0"/>
              <a:t>Log In Using Email Link /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1723731"/>
            <a:ext cx="8877300" cy="1121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10" y="2738205"/>
            <a:ext cx="7312178" cy="3643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6783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Log Back Into System Using </a:t>
            </a:r>
            <a:br>
              <a:rPr lang="en-US" dirty="0"/>
            </a:br>
            <a:r>
              <a:rPr lang="en-US" dirty="0"/>
              <a:t>User Name and Password from Email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B694115-27DE-5F48-A246-9829EF4C8E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9" y="1575244"/>
            <a:ext cx="5038661" cy="274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43" y="3441700"/>
            <a:ext cx="5547666" cy="290882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39502" y="2385949"/>
            <a:ext cx="1928541" cy="1931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973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158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Login</a:t>
            </a:r>
            <a:br>
              <a:rPr lang="en-US" dirty="0"/>
            </a:br>
            <a:r>
              <a:rPr lang="en-US" dirty="0"/>
              <a:t>(Password Change Is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B694115-27DE-5F48-A246-9829EF4C8E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5145"/>
            <a:ext cx="8229600" cy="48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33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3" b="6483"/>
          <a:stretch/>
        </p:blipFill>
        <p:spPr>
          <a:xfrm>
            <a:off x="15408" y="1606967"/>
            <a:ext cx="7538990" cy="48165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Insurance &amp; Contact Information</a:t>
            </a:r>
            <a:br>
              <a:rPr lang="en-US" dirty="0"/>
            </a:br>
            <a:r>
              <a:rPr lang="en-US" dirty="0"/>
              <a:t>Needs To Be Updated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58" y="2178569"/>
            <a:ext cx="5808662" cy="62276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62640" y="5524500"/>
            <a:ext cx="1397000" cy="11509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Bent Arrow 6"/>
          <p:cNvSpPr/>
          <p:nvPr/>
        </p:nvSpPr>
        <p:spPr>
          <a:xfrm flipH="1" flipV="1">
            <a:off x="7623345" y="1417637"/>
            <a:ext cx="1063455" cy="500590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B694115-27DE-5F48-A246-9829EF4C8E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94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Update Insurance Information</a:t>
            </a:r>
            <a:br>
              <a:rPr lang="en-US" dirty="0"/>
            </a:br>
            <a:r>
              <a:rPr lang="en-US" dirty="0"/>
              <a:t>Click on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127208"/>
            <a:ext cx="8128000" cy="3606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1318" y="4757670"/>
            <a:ext cx="1981200" cy="622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7798" y="1554821"/>
            <a:ext cx="58015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These are normally 2 different policy numbers. Please verify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01318" y="1936981"/>
            <a:ext cx="962745" cy="2116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33326" y="1936981"/>
            <a:ext cx="630737" cy="146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850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Update Contact / Representative Info</a:t>
            </a:r>
            <a:br>
              <a:rPr lang="en-US" dirty="0"/>
            </a:br>
            <a:r>
              <a:rPr lang="en-US" dirty="0"/>
              <a:t>Click on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1493838"/>
            <a:ext cx="7289800" cy="5120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038" y="5709625"/>
            <a:ext cx="1981200" cy="622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74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ADD Teams</a:t>
            </a:r>
            <a:br>
              <a:rPr lang="en-US" dirty="0"/>
            </a:br>
            <a:r>
              <a:rPr lang="en-US" dirty="0"/>
              <a:t>Click on “Manage Teams”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600"/>
            <a:ext cx="9144000" cy="2319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62640" y="2690197"/>
            <a:ext cx="1397000" cy="5121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71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Database for </a:t>
            </a:r>
            <a:br>
              <a:rPr lang="en-US" dirty="0"/>
            </a:br>
            <a:r>
              <a:rPr lang="en-US" dirty="0"/>
              <a:t>ALL STAR AFFIDAVITS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is an ONLINE system that will require the following information</a:t>
            </a:r>
          </a:p>
          <a:p>
            <a:pPr lvl="1"/>
            <a:r>
              <a:rPr lang="en-US" dirty="0"/>
              <a:t>League and League Contact Information</a:t>
            </a:r>
          </a:p>
          <a:p>
            <a:pPr lvl="1"/>
            <a:r>
              <a:rPr lang="en-US" dirty="0"/>
              <a:t>Manager/Coach Information</a:t>
            </a:r>
          </a:p>
          <a:p>
            <a:pPr lvl="1"/>
            <a:r>
              <a:rPr lang="en-US" dirty="0"/>
              <a:t>Player Information</a:t>
            </a:r>
          </a:p>
          <a:p>
            <a:pPr lvl="1"/>
            <a:r>
              <a:rPr lang="en-US" dirty="0"/>
              <a:t>Parent Information</a:t>
            </a:r>
          </a:p>
          <a:p>
            <a:r>
              <a:rPr lang="en-US" dirty="0"/>
              <a:t>League registration into the system is required</a:t>
            </a:r>
          </a:p>
          <a:p>
            <a:pPr lvl="1"/>
            <a:r>
              <a:rPr lang="en-US" dirty="0"/>
              <a:t>Email will be sent by Region/State Director to League President</a:t>
            </a:r>
          </a:p>
          <a:p>
            <a:r>
              <a:rPr lang="en-US" dirty="0"/>
              <a:t>President or representative will create team shells (blank affidavits) for All Star Tournament Teams</a:t>
            </a:r>
          </a:p>
          <a:p>
            <a:r>
              <a:rPr lang="en-US" dirty="0"/>
              <a:t>Manager will build the Affidavit </a:t>
            </a:r>
          </a:p>
          <a:p>
            <a:pPr lvl="1"/>
            <a:r>
              <a:rPr lang="en-US" dirty="0"/>
              <a:t>Manager/coach/player/parent information</a:t>
            </a:r>
          </a:p>
          <a:p>
            <a:r>
              <a:rPr lang="en-US" dirty="0"/>
              <a:t>Process is outlined 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xmlns="" val="156162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Click New Request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Creates Affidavit ID number (League Specific)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4433234"/>
            <a:ext cx="9144000" cy="2056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7935"/>
            <a:ext cx="9144000" cy="95693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94975" y="3460750"/>
            <a:ext cx="0" cy="972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53785" y="2897492"/>
            <a:ext cx="1397000" cy="5395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34235" y="2232017"/>
            <a:ext cx="1513844" cy="270664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98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Begin Adding Teams</a:t>
            </a:r>
            <a:br>
              <a:rPr lang="en-US" dirty="0"/>
            </a:br>
            <a:r>
              <a:rPr lang="en-US" dirty="0"/>
              <a:t>Click on Add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30737" y="2854644"/>
            <a:ext cx="1624916" cy="457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300"/>
            <a:ext cx="9144000" cy="2039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3785" y="2846180"/>
            <a:ext cx="1397000" cy="5395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85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8" y="1518261"/>
            <a:ext cx="7407089" cy="5049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Add Teams Individually</a:t>
            </a:r>
            <a:br>
              <a:rPr lang="en-US" dirty="0"/>
            </a:br>
            <a:r>
              <a:rPr lang="en-US" dirty="0"/>
              <a:t>Select/Enter Information In Each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113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00"/>
            <a:ext cx="9144000" cy="2062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Team List Building</a:t>
            </a:r>
            <a:br>
              <a:rPr lang="en-US" dirty="0"/>
            </a:br>
            <a:r>
              <a:rPr lang="en-US" dirty="0"/>
              <a:t>Add Additional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11223" y="2897191"/>
            <a:ext cx="1493492" cy="3534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44869" y="3397028"/>
            <a:ext cx="1969721" cy="5395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39235" y="4079203"/>
            <a:ext cx="0" cy="1154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6570" y="5285005"/>
            <a:ext cx="45140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Login Id and Password Created for each team</a:t>
            </a:r>
          </a:p>
        </p:txBody>
      </p:sp>
    </p:spTree>
    <p:extLst>
      <p:ext uri="{BB962C8B-B14F-4D97-AF65-F5344CB8AC3E}">
        <p14:creationId xmlns:p14="http://schemas.microsoft.com/office/powerpoint/2010/main" xmlns="" val="45305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Continue Adding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42" y="1476988"/>
            <a:ext cx="5652192" cy="5203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8557" y="2296745"/>
            <a:ext cx="2777474" cy="4333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512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If You Click on Go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8376" y="2551308"/>
            <a:ext cx="1547070" cy="457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660"/>
            <a:ext cx="9144000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4319083"/>
            <a:ext cx="9144000" cy="2170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729307" y="2368933"/>
            <a:ext cx="3343060" cy="1950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116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Log Out After All Teams Added</a:t>
            </a:r>
            <a:br>
              <a:rPr lang="en-US" dirty="0"/>
            </a:br>
            <a:r>
              <a:rPr lang="en-US" dirty="0"/>
              <a:t>Retain Logins and Passwords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Next step will be for manager / rep to enter manager and coach information</a:t>
            </a:r>
          </a:p>
          <a:p>
            <a:r>
              <a:rPr lang="en-US" dirty="0"/>
              <a:t>Enter Player information</a:t>
            </a:r>
          </a:p>
          <a:p>
            <a:r>
              <a:rPr lang="en-US" dirty="0"/>
              <a:t>Enter Parent information</a:t>
            </a:r>
          </a:p>
          <a:p>
            <a:r>
              <a:rPr lang="en-US" dirty="0"/>
              <a:t>Submit Affidavit</a:t>
            </a:r>
          </a:p>
          <a:p>
            <a:r>
              <a:rPr lang="en-US" dirty="0"/>
              <a:t>Print / Email Affidavit</a:t>
            </a:r>
          </a:p>
          <a:p>
            <a:r>
              <a:rPr lang="en-US" dirty="0"/>
              <a:t>Have Affidavit signed by President/League Rep</a:t>
            </a:r>
          </a:p>
          <a:p>
            <a:r>
              <a:rPr lang="en-US" dirty="0"/>
              <a:t>Have Affidavit signed by PONY Director</a:t>
            </a:r>
          </a:p>
        </p:txBody>
      </p:sp>
    </p:spTree>
    <p:extLst>
      <p:ext uri="{BB962C8B-B14F-4D97-AF65-F5344CB8AC3E}">
        <p14:creationId xmlns:p14="http://schemas.microsoft.com/office/powerpoint/2010/main" xmlns="" val="413831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Manager/Rep Can Build Affidavit</a:t>
            </a:r>
            <a:br>
              <a:rPr lang="en-US" dirty="0"/>
            </a:br>
            <a:r>
              <a:rPr lang="en-US" dirty="0"/>
              <a:t>Click On Affidavit Login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4" y="1772694"/>
            <a:ext cx="8223618" cy="45836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03648" y="1564977"/>
            <a:ext cx="2973115" cy="2719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08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Use Information Sent By President </a:t>
            </a:r>
            <a:br>
              <a:rPr lang="en-US" dirty="0"/>
            </a:br>
            <a:r>
              <a:rPr lang="en-US" dirty="0"/>
              <a:t>or Received in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14" y="1860153"/>
            <a:ext cx="7411047" cy="39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48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Team 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58" y="2296155"/>
            <a:ext cx="7358458" cy="4470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943" y="1564970"/>
            <a:ext cx="67481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Manager/Team Rep must acknowledge </a:t>
            </a:r>
          </a:p>
          <a:p>
            <a:pPr algn="ctr"/>
            <a:r>
              <a:rPr lang="en-US" b="1" dirty="0"/>
              <a:t>Concussion Protocol and Data Release Information Awareness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75429" y="4181825"/>
            <a:ext cx="756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75429" y="5693959"/>
            <a:ext cx="756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444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Process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Step 1</a:t>
            </a:r>
          </a:p>
          <a:p>
            <a:pPr lvl="1"/>
            <a:r>
              <a:rPr lang="en-US" sz="3800" dirty="0"/>
              <a:t>League president REGISTERS his/her league in the new Affidavit system if not done previously</a:t>
            </a:r>
          </a:p>
          <a:p>
            <a:r>
              <a:rPr lang="en-US" sz="3800" dirty="0"/>
              <a:t>Step 2</a:t>
            </a:r>
          </a:p>
          <a:p>
            <a:pPr lvl="1"/>
            <a:r>
              <a:rPr lang="en-US" sz="3800" dirty="0"/>
              <a:t>League president CREATES a shell (blank affidavit) for each All Star Tournament Team</a:t>
            </a:r>
          </a:p>
          <a:p>
            <a:r>
              <a:rPr lang="en-US" sz="3800" dirty="0"/>
              <a:t>Step 3</a:t>
            </a:r>
          </a:p>
          <a:p>
            <a:pPr lvl="1"/>
            <a:r>
              <a:rPr lang="en-US" sz="3800" dirty="0"/>
              <a:t>Manager acknowledges administrative requirements</a:t>
            </a:r>
          </a:p>
          <a:p>
            <a:pPr lvl="1"/>
            <a:r>
              <a:rPr lang="en-US" sz="3800" dirty="0"/>
              <a:t>Manager builds the affidavit</a:t>
            </a:r>
          </a:p>
          <a:p>
            <a:pPr lvl="2"/>
            <a:r>
              <a:rPr lang="en-US" sz="3800" dirty="0"/>
              <a:t>Manager, Coach, Business Manager, Player and Parent information</a:t>
            </a:r>
            <a:endParaRPr lang="en-US" dirty="0"/>
          </a:p>
          <a:p>
            <a:pPr lvl="2"/>
            <a:endParaRPr lang="en-US" dirty="0"/>
          </a:p>
          <a:p>
            <a:pPr marL="914400" lvl="2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Printing of the affidavit and obtaining signatures remains as in the past with the addition of parent/guardian is now required to sign the affidavit acknowledging the medical release statement on the affidavit</a:t>
            </a:r>
          </a:p>
        </p:txBody>
      </p:sp>
    </p:spTree>
    <p:extLst>
      <p:ext uri="{BB962C8B-B14F-4D97-AF65-F5344CB8AC3E}">
        <p14:creationId xmlns:p14="http://schemas.microsoft.com/office/powerpoint/2010/main" xmlns="" val="3839014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460"/>
            <a:ext cx="9144000" cy="333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Click on ADA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14244" y="2457755"/>
            <a:ext cx="1556124" cy="39495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94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Enter/Acknowledge</a:t>
            </a:r>
            <a:br>
              <a:rPr lang="en-US" dirty="0"/>
            </a:br>
            <a:r>
              <a:rPr lang="en-US" dirty="0"/>
              <a:t>ADA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39" y="1522766"/>
            <a:ext cx="6560426" cy="52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505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460"/>
            <a:ext cx="9144000" cy="333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Click Edit to ADD Manager, Coach &amp; Business Manager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19929" y="3184158"/>
            <a:ext cx="760499" cy="9513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466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8" y="274638"/>
            <a:ext cx="8518577" cy="1143000"/>
          </a:xfrm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Click Save After Adding Manager, Coach &amp; Business Manager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54" y="1656194"/>
            <a:ext cx="7129818" cy="49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781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299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Manager, Coach &amp; Business Manager Information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45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299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Begin Adding Players</a:t>
            </a:r>
            <a:br>
              <a:rPr lang="en-US" dirty="0"/>
            </a:br>
            <a:r>
              <a:rPr lang="en-US" dirty="0"/>
              <a:t>Click on Add Player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4755"/>
            <a:ext cx="2133600" cy="365125"/>
          </a:xfrm>
        </p:spPr>
        <p:txBody>
          <a:bodyPr/>
          <a:lstStyle/>
          <a:p>
            <a:fld id="{7B694115-27DE-5F48-A246-9829EF4C8E3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12426" y="3731202"/>
            <a:ext cx="1531172" cy="4333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524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1. Add Player Information</a:t>
            </a:r>
            <a:br>
              <a:rPr lang="en-US" dirty="0"/>
            </a:br>
            <a:r>
              <a:rPr lang="en-US" dirty="0"/>
              <a:t> 2. Parent Information after Player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10" y="2406418"/>
            <a:ext cx="6000163" cy="436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559" y="1593306"/>
            <a:ext cx="63896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Enter information </a:t>
            </a:r>
            <a:r>
              <a:rPr lang="en-US" u="sng" dirty="0"/>
              <a:t>EXACTLY</a:t>
            </a:r>
            <a:r>
              <a:rPr lang="en-US" dirty="0"/>
              <a:t> as written on proof of birth document.</a:t>
            </a:r>
          </a:p>
          <a:p>
            <a:pPr algn="ctr"/>
            <a:r>
              <a:rPr lang="en-US" dirty="0"/>
              <a:t>No Nicknames. Middle Names are Required unless none</a:t>
            </a:r>
          </a:p>
        </p:txBody>
      </p:sp>
    </p:spTree>
    <p:extLst>
      <p:ext uri="{BB962C8B-B14F-4D97-AF65-F5344CB8AC3E}">
        <p14:creationId xmlns:p14="http://schemas.microsoft.com/office/powerpoint/2010/main" xmlns="" val="1523456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568"/>
          <a:stretch/>
        </p:blipFill>
        <p:spPr>
          <a:xfrm>
            <a:off x="1736013" y="1905784"/>
            <a:ext cx="5713250" cy="4466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Click on Add Parent/Guardian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6303" y="5967132"/>
            <a:ext cx="1624916" cy="457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97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Add Parent/Guardian Info and </a:t>
            </a:r>
            <a:br>
              <a:rPr lang="en-US" dirty="0"/>
            </a:br>
            <a:r>
              <a:rPr lang="en-US" dirty="0"/>
              <a:t>Click on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19" y="1660607"/>
            <a:ext cx="7719654" cy="4778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7957" y="5564026"/>
            <a:ext cx="1624916" cy="457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3081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35" y="1520262"/>
            <a:ext cx="7116989" cy="5247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Parent Info Added</a:t>
            </a:r>
            <a:br>
              <a:rPr lang="en-US" dirty="0"/>
            </a:br>
            <a:r>
              <a:rPr lang="en-US" dirty="0"/>
              <a:t>Click on Go Back to Add More Players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6335" y="5613056"/>
            <a:ext cx="7116989" cy="9675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02101" y="1853012"/>
            <a:ext cx="1215565" cy="4174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10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Director initiates contact with leagues for All Star Team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Region/State director sends email to league president or designated rep</a:t>
            </a:r>
          </a:p>
          <a:p>
            <a:r>
              <a:rPr lang="en-US" dirty="0"/>
              <a:t>Email will contain link to database for them to CREATE a league account</a:t>
            </a:r>
          </a:p>
          <a:p>
            <a:r>
              <a:rPr lang="en-US" dirty="0"/>
              <a:t>After the president creates their league account they can ADD All Star teams for their league</a:t>
            </a:r>
          </a:p>
          <a:p>
            <a:r>
              <a:rPr lang="en-US" dirty="0"/>
              <a:t>Emails sent to each designated manager with login information by  system</a:t>
            </a:r>
          </a:p>
          <a:p>
            <a:r>
              <a:rPr lang="en-US" dirty="0">
                <a:solidFill>
                  <a:srgbClr val="FF0000"/>
                </a:solidFill>
              </a:rPr>
              <a:t>Managers will create the Affidavit at this point</a:t>
            </a:r>
          </a:p>
          <a:p>
            <a:r>
              <a:rPr lang="en-US" dirty="0"/>
              <a:t>President will have login and password for all teams as well. Region/State Director will also be able to retrieve</a:t>
            </a:r>
          </a:p>
        </p:txBody>
      </p:sp>
    </p:spTree>
    <p:extLst>
      <p:ext uri="{BB962C8B-B14F-4D97-AF65-F5344CB8AC3E}">
        <p14:creationId xmlns:p14="http://schemas.microsoft.com/office/powerpoint/2010/main" xmlns="" val="3657530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Continue Adding Player / Parent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" y="2772220"/>
            <a:ext cx="9144000" cy="3460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531" y="1803625"/>
            <a:ext cx="64120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Enter minimum number of players required to complete affidavit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7900" y="4592310"/>
            <a:ext cx="1526673" cy="4746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487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770"/>
            <a:ext cx="9144000" cy="5062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Click on Submit Affidavit When Affidavit is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02358" y="1974842"/>
            <a:ext cx="1440595" cy="4268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646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After Clicking on Submit Affidavit You Are Locking The Affidavit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35790" y="1952557"/>
            <a:ext cx="3477933" cy="967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6" y="1480497"/>
            <a:ext cx="7825974" cy="48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146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Email / Download / Unlock Affidavit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61" y="1561614"/>
            <a:ext cx="4961430" cy="51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921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Unlock Request 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5" y="1577985"/>
            <a:ext cx="7745019" cy="48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180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Affidavit Printed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1E75C3-6FE6-8F4A-AAC1-71E851B8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1556950"/>
            <a:ext cx="8875059" cy="51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142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Medical Release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DF5ED1-6275-1C4F-906E-73624A5C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1639758"/>
            <a:ext cx="8875059" cy="48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39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21" y="1494226"/>
            <a:ext cx="6380849" cy="5227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Sample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0963" y="6411977"/>
            <a:ext cx="2086805" cy="283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77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9" y="2302101"/>
            <a:ext cx="7805648" cy="424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League representative clicks on link from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930" y="3009107"/>
            <a:ext cx="2878387" cy="622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9452" y="1721582"/>
            <a:ext cx="47570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LINK to TTEA Database is </a:t>
            </a:r>
            <a:r>
              <a:rPr lang="en-US" dirty="0">
                <a:solidFill>
                  <a:srgbClr val="0000FF"/>
                </a:solidFill>
              </a:rPr>
              <a:t>www.pony-affidavit.org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9822" y="3163361"/>
            <a:ext cx="36566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Click on Organization Login/Register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6317" y="3360853"/>
            <a:ext cx="9204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95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0802"/>
            <a:ext cx="8445804" cy="4475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Click Register to create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1449" y="4743718"/>
            <a:ext cx="1981200" cy="622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321756">
            <a:off x="1137393" y="3219768"/>
            <a:ext cx="71481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NOT ENTER LOGIN or PASSWORD INFO YET</a:t>
            </a:r>
          </a:p>
        </p:txBody>
      </p:sp>
    </p:spTree>
    <p:extLst>
      <p:ext uri="{BB962C8B-B14F-4D97-AF65-F5344CB8AC3E}">
        <p14:creationId xmlns:p14="http://schemas.microsoft.com/office/powerpoint/2010/main" xmlns="" val="100955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77838" y="274638"/>
            <a:ext cx="8229600" cy="1143000"/>
          </a:xfrm>
          <a:prstGeom prst="rect">
            <a:avLst/>
          </a:prstGeom>
          <a:ln w="25400">
            <a:solidFill>
              <a:srgbClr val="00008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Registration Landing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B694115-27DE-5F48-A246-9829EF4C8E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2543" y="1453451"/>
            <a:ext cx="75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543" y="3500425"/>
            <a:ext cx="75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347" y="5602633"/>
            <a:ext cx="75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 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85077" y="1822783"/>
            <a:ext cx="826809" cy="511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5273" y="3869757"/>
            <a:ext cx="826809" cy="511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85077" y="5844495"/>
            <a:ext cx="826809" cy="511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49" y="1417638"/>
            <a:ext cx="3743763" cy="53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03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9" y="2806243"/>
            <a:ext cx="5364041" cy="3874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008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League Information (Part 1)</a:t>
            </a:r>
            <a:br>
              <a:rPr lang="en-US" dirty="0"/>
            </a:br>
            <a:r>
              <a:rPr lang="en-US" dirty="0"/>
              <a:t>Primary Field Location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115-27DE-5F48-A246-9829EF4C8E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6531" y="1521415"/>
            <a:ext cx="688072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the Zone your league plays in</a:t>
            </a:r>
          </a:p>
          <a:p>
            <a:pPr marL="342900" indent="-342900">
              <a:buAutoNum type="arabicPeriod"/>
            </a:pPr>
            <a:r>
              <a:rPr lang="en-US" dirty="0"/>
              <a:t>Select the Region for Baseball (If applicable)</a:t>
            </a:r>
          </a:p>
          <a:p>
            <a:pPr marL="342900" indent="-342900">
              <a:buAutoNum type="arabicPeriod"/>
            </a:pPr>
            <a:r>
              <a:rPr lang="en-US" dirty="0"/>
              <a:t>If League is entering Softball select Softball or select Not Applicable</a:t>
            </a:r>
          </a:p>
          <a:p>
            <a:r>
              <a:rPr lang="en-US" dirty="0"/>
              <a:t>* May be Baseball, Softball or Both if league has All Star Teams for both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2545" y="4300014"/>
            <a:ext cx="310145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Affinity/PONY Organization Id</a:t>
            </a:r>
          </a:p>
          <a:p>
            <a:pPr algn="ctr"/>
            <a:r>
              <a:rPr lang="en-US" dirty="0"/>
              <a:t>is league Membership Id</a:t>
            </a:r>
          </a:p>
          <a:p>
            <a:pPr algn="ctr"/>
            <a:r>
              <a:rPr lang="en-US" dirty="0"/>
              <a:t>when you registered </a:t>
            </a:r>
          </a:p>
          <a:p>
            <a:pPr algn="ctr"/>
            <a:r>
              <a:rPr lang="en-US" dirty="0"/>
              <a:t>with PONY.</a:t>
            </a:r>
          </a:p>
          <a:p>
            <a:pPr algn="ctr"/>
            <a:r>
              <a:rPr lang="en-US" dirty="0"/>
              <a:t>MANDATORY TO HAVE THIS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57330" y="4913007"/>
            <a:ext cx="8852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7562" t="37186" r="6418" b="42789"/>
          <a:stretch/>
        </p:blipFill>
        <p:spPr>
          <a:xfrm>
            <a:off x="2822420" y="3770946"/>
            <a:ext cx="2476032" cy="724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7651" y="3689294"/>
            <a:ext cx="3599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7583" y="4356403"/>
            <a:ext cx="3599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3750" y="3930682"/>
            <a:ext cx="3599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320841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11761</TotalTime>
  <Words>718</Words>
  <Application>Microsoft Office PowerPoint</Application>
  <PresentationFormat>On-screen Show (4:3)</PresentationFormat>
  <Paragraphs>156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PONY Baseball &amp; Softball Tournament Team Eligibility Affidavit (TTEA)</vt:lpstr>
      <vt:lpstr>Database for  ALL STAR AFFIDAVITS</vt:lpstr>
      <vt:lpstr>Process Overview</vt:lpstr>
      <vt:lpstr>Director initiates contact with leagues for All Star Team Counts</vt:lpstr>
      <vt:lpstr>Sample Email</vt:lpstr>
      <vt:lpstr>League representative clicks on link from Director</vt:lpstr>
      <vt:lpstr>Click Register to create account</vt:lpstr>
      <vt:lpstr>Slide 8</vt:lpstr>
      <vt:lpstr>League Information (Part 1) Primary Field Location Information</vt:lpstr>
      <vt:lpstr>League Information (Part 2) Enter League Contact Information</vt:lpstr>
      <vt:lpstr>League Information (Part 3) Create Login Name</vt:lpstr>
      <vt:lpstr>Successfully Created League Account</vt:lpstr>
      <vt:lpstr>Automated Email to League Contact Log In Using Email Link / Info</vt:lpstr>
      <vt:lpstr>Log Back Into System Using  User Name and Password from Email</vt:lpstr>
      <vt:lpstr>Login (Password Change Is Required)</vt:lpstr>
      <vt:lpstr>Insurance &amp; Contact Information Needs To Be Updated</vt:lpstr>
      <vt:lpstr>Update Insurance Information Click on Save</vt:lpstr>
      <vt:lpstr>Update Contact / Representative Info Click on Save</vt:lpstr>
      <vt:lpstr>ADD Teams Click on “Manage Teams”</vt:lpstr>
      <vt:lpstr>Click New Request Group</vt:lpstr>
      <vt:lpstr>Begin Adding Teams Click on Add Team</vt:lpstr>
      <vt:lpstr>Add Teams Individually Select/Enter Information In Each Field</vt:lpstr>
      <vt:lpstr>Team List Building Add Additional Teams</vt:lpstr>
      <vt:lpstr>Continue Adding Teams</vt:lpstr>
      <vt:lpstr>If You Click on Go Back</vt:lpstr>
      <vt:lpstr>Log Out After All Teams Added Retain Logins and Passwords</vt:lpstr>
      <vt:lpstr>Manager/Rep Can Build Affidavit Click On Affidavit Login</vt:lpstr>
      <vt:lpstr>Use Information Sent By President  or Received in Email</vt:lpstr>
      <vt:lpstr>Team Acknowledgements</vt:lpstr>
      <vt:lpstr>Click on ADA Information</vt:lpstr>
      <vt:lpstr>Enter/Acknowledge ADA Information</vt:lpstr>
      <vt:lpstr>Click Edit to ADD Manager, Coach &amp; Business Manager Information</vt:lpstr>
      <vt:lpstr>Click Save After Adding Manager, Coach &amp; Business Manager Information</vt:lpstr>
      <vt:lpstr>Manager, Coach &amp; Business Manager Information Complete</vt:lpstr>
      <vt:lpstr>Begin Adding Players Click on Add Player</vt:lpstr>
      <vt:lpstr>1. Add Player Information  2. Parent Information after Player info</vt:lpstr>
      <vt:lpstr>Click on Add Parent/Guardian</vt:lpstr>
      <vt:lpstr>Add Parent/Guardian Info and  Click on Save</vt:lpstr>
      <vt:lpstr>Parent Info Added Click on Go Back to Add More Players</vt:lpstr>
      <vt:lpstr>Continue Adding Player / Parent Info</vt:lpstr>
      <vt:lpstr>Click on Submit Affidavit When Affidavit is Complete</vt:lpstr>
      <vt:lpstr>After Clicking on Submit Affidavit You Are Locking The Affidavit</vt:lpstr>
      <vt:lpstr>Email / Download / Unlock Affidavit</vt:lpstr>
      <vt:lpstr>Unlock Request Sent</vt:lpstr>
      <vt:lpstr>Affidavit Printed</vt:lpstr>
      <vt:lpstr>Medical Release page</vt:lpstr>
    </vt:vector>
  </TitlesOfParts>
  <Company>NORTHROP GRUMMAN / PONY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West Zone Director’s Meeting March 23rd 2019</dc:title>
  <dc:creator>KEITH  SPENCER</dc:creator>
  <cp:lastModifiedBy>Stephen Workman</cp:lastModifiedBy>
  <cp:revision>87</cp:revision>
  <dcterms:created xsi:type="dcterms:W3CDTF">2019-03-08T03:02:10Z</dcterms:created>
  <dcterms:modified xsi:type="dcterms:W3CDTF">2021-05-01T01:59:15Z</dcterms:modified>
</cp:coreProperties>
</file>